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5" r:id="rId2"/>
    <p:sldId id="286" r:id="rId3"/>
    <p:sldId id="28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2020/11/30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-41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Today’s photo of the site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1536AE9A-B7A1-41C8-A7AD-294BB6461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7" y="795758"/>
            <a:ext cx="7743463" cy="58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1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Beautiful cirrocumulus and cirrus clouds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668CAA-5445-402B-A93F-65E6BE75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846" y="768664"/>
            <a:ext cx="3687613" cy="280926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C0ED76-DD79-4785-9CD7-4474B906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89" y="3820339"/>
            <a:ext cx="3712765" cy="28092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090CF5-A892-431F-AF6F-0786483DD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846" y="3820340"/>
            <a:ext cx="3653264" cy="28646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ED1E254-FD94-440E-B8B1-785A17D37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90" y="769663"/>
            <a:ext cx="3653264" cy="280926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FEC5B8A-3F5E-492B-8BD5-0E0F50F40D1F}"/>
              </a:ext>
            </a:extLst>
          </p:cNvPr>
          <p:cNvSpPr txBox="1"/>
          <p:nvPr/>
        </p:nvSpPr>
        <p:spPr>
          <a:xfrm>
            <a:off x="7229722" y="2993149"/>
            <a:ext cx="112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 with hole</a:t>
            </a:r>
            <a:endParaRPr kumimoji="1" lang="ja-JP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D264AB66-9DA3-47CB-9254-17BD40B39BDF}"/>
              </a:ext>
            </a:extLst>
          </p:cNvPr>
          <p:cNvCxnSpPr>
            <a:cxnSpLocks/>
          </p:cNvCxnSpPr>
          <p:nvPr/>
        </p:nvCxnSpPr>
        <p:spPr>
          <a:xfrm flipH="1" flipV="1">
            <a:off x="6843534" y="3239370"/>
            <a:ext cx="427222" cy="46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99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0" y="-41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NIES’s FTS (EM21/SUN) instrument</a:t>
            </a:r>
            <a:endParaRPr lang="ja-JP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4F05FE-4DBD-44DB-B005-4D40AB38A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4" y="983827"/>
            <a:ext cx="7419372" cy="556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21</Words>
  <Application>Microsoft Office PowerPoint</Application>
  <PresentationFormat>画面に合わせる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54</cp:revision>
  <dcterms:created xsi:type="dcterms:W3CDTF">2013-05-01T02:16:19Z</dcterms:created>
  <dcterms:modified xsi:type="dcterms:W3CDTF">2020-11-30T12:46:08Z</dcterms:modified>
</cp:coreProperties>
</file>